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1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7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6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0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9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68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6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3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3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7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0A155-D7BF-487B-B6E9-DD30EBB94838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EAEB2-A1D3-4A46-A8B7-8EBE6F56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00"/>
            <a:ext cx="8991600" cy="44958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</a:rPr>
              <a:t>Aeroscraft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By</a:t>
            </a:r>
          </a:p>
          <a:p>
            <a:r>
              <a:rPr lang="en-US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Paul Floyd</a:t>
            </a:r>
          </a:p>
          <a:p>
            <a:r>
              <a:rPr lang="en-US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Charles Jennings</a:t>
            </a:r>
          </a:p>
          <a:p>
            <a:r>
              <a:rPr lang="en-US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Bob Hughes</a:t>
            </a:r>
          </a:p>
          <a:p>
            <a:r>
              <a:rPr lang="en-US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Alberto Vargas</a:t>
            </a:r>
          </a:p>
        </p:txBody>
      </p:sp>
    </p:spTree>
    <p:extLst>
      <p:ext uri="{BB962C8B-B14F-4D97-AF65-F5344CB8AC3E}">
        <p14:creationId xmlns:p14="http://schemas.microsoft.com/office/powerpoint/2010/main" val="803150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Information</a:t>
            </a:r>
            <a:b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Pros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295400"/>
            <a:ext cx="4502150" cy="2238626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Based on a 100 year old technology.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Updated with the latest state of the art control systems.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It could be used for passenger carriers, cargo, private air yacht.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Could replace communications satellites.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Could be used as a resupply ship for military, and for civilian 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Effectively unlimited loiter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http://youtu.be/OKMJ3XE-rXA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810000"/>
            <a:ext cx="4800600" cy="213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1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457200"/>
            <a:ext cx="3008313" cy="116205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Cons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5111750" cy="340549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752601"/>
            <a:ext cx="3008313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Very large and hard to store or do maintenance.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Not very good to maneuver in bad weather.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86200"/>
            <a:ext cx="3320738" cy="220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699164"/>
            <a:ext cx="4458768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3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Predictions for the future of this technology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57200"/>
            <a:ext cx="5000625" cy="2667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Cheap heavy lift transport.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100% of the globe accessible.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Could replace semi trucks and trains.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Could be used as a RV/ Yacht.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09" y="3352800"/>
            <a:ext cx="3810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4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Obstacles of the technology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52400"/>
            <a:ext cx="5111750" cy="311265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Set up will be expansive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Would need to build new airports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Large landing pads.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Expensive for initial set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Would have to set up a new pilot program to get all the pilots properly trained.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48" y="3505200"/>
            <a:ext cx="6625652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22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171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Aeroscraft</vt:lpstr>
      <vt:lpstr>Information Pros</vt:lpstr>
      <vt:lpstr>Cons</vt:lpstr>
      <vt:lpstr>Predictions for the future of this technology</vt:lpstr>
      <vt:lpstr>Obstacles of the technology</vt:lpstr>
    </vt:vector>
  </TitlesOfParts>
  <Company>Merced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Aeroscraft</dc:title>
  <dc:creator>Miguel Orozco</dc:creator>
  <cp:lastModifiedBy>me</cp:lastModifiedBy>
  <cp:revision>4</cp:revision>
  <dcterms:created xsi:type="dcterms:W3CDTF">2013-12-03T23:52:05Z</dcterms:created>
  <dcterms:modified xsi:type="dcterms:W3CDTF">2013-12-12T20:01:48Z</dcterms:modified>
</cp:coreProperties>
</file>